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73" r:id="rId4"/>
    <p:sldId id="257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4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7647" autoAdjust="0"/>
    <p:restoredTop sz="94660"/>
  </p:normalViewPr>
  <p:slideViewPr>
    <p:cSldViewPr snapToGrid="0">
      <p:cViewPr varScale="1">
        <p:scale>
          <a:sx n="56" d="100"/>
          <a:sy n="56" d="100"/>
        </p:scale>
        <p:origin x="-104" y="-9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8" r="7013"/>
          <a:stretch/>
        </p:blipFill>
        <p:spPr>
          <a:xfrm>
            <a:off x="0" y="0"/>
            <a:ext cx="493776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37760" y="1122363"/>
            <a:ext cx="6572922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37760" y="3602038"/>
            <a:ext cx="657292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22057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7983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583680" y="987425"/>
            <a:ext cx="4771708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7983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28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743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62" y="365125"/>
            <a:ext cx="8804238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49562" y="1825625"/>
            <a:ext cx="8804238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6" y="0"/>
            <a:ext cx="228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650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62" y="365125"/>
            <a:ext cx="8804238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49562" y="1825625"/>
            <a:ext cx="8804238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246D58D-B400-4598-9B27-32696D3A3B1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952" y="357453"/>
            <a:ext cx="1272638" cy="46831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E8364CE-C36C-4B16-8D6C-AEA558D00B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12" b="82095"/>
          <a:stretch/>
        </p:blipFill>
        <p:spPr>
          <a:xfrm>
            <a:off x="8688985" y="5954974"/>
            <a:ext cx="1853277" cy="70568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6022468-492E-4C8B-93D6-DF931987A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05" t="21080" r="22897" b="67111"/>
          <a:stretch/>
        </p:blipFill>
        <p:spPr>
          <a:xfrm>
            <a:off x="10353218" y="6104709"/>
            <a:ext cx="948857" cy="656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7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63500" y="1709738"/>
            <a:ext cx="8883949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63500" y="4589463"/>
            <a:ext cx="8883949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28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441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74258" y="365125"/>
            <a:ext cx="8879541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010399" y="1825625"/>
            <a:ext cx="43434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74258" y="1825625"/>
            <a:ext cx="43434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28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467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47173" y="365125"/>
            <a:ext cx="89154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47173" y="1711325"/>
            <a:ext cx="43434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47173" y="2535237"/>
            <a:ext cx="434340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032811" y="1713437"/>
            <a:ext cx="43434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032811" y="2537349"/>
            <a:ext cx="434340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14" y="0"/>
            <a:ext cx="228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773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1834" y="365125"/>
            <a:ext cx="8771965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28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849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952" y="357453"/>
            <a:ext cx="1272638" cy="46831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8B80FE1-29CB-4563-AF40-72DBD6096D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12" b="82095"/>
          <a:stretch/>
        </p:blipFill>
        <p:spPr>
          <a:xfrm>
            <a:off x="8688985" y="5954974"/>
            <a:ext cx="1853277" cy="70568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1909F24-CF95-4374-9E6D-B1A144BF1A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05" t="21080" r="22897" b="67111"/>
          <a:stretch/>
        </p:blipFill>
        <p:spPr>
          <a:xfrm>
            <a:off x="10353218" y="6104709"/>
            <a:ext cx="948857" cy="656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436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64201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62164" y="987425"/>
            <a:ext cx="479322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64201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28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203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7C86CC-5BA4-4757-9D8E-1147AC979DD3}" type="datetimeFigureOut">
              <a:rPr lang="en-US" smtClean="0"/>
              <a:t>6/11/2019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312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8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78392" y="2534654"/>
            <a:ext cx="6572922" cy="1572126"/>
          </a:xfrm>
        </p:spPr>
        <p:txBody>
          <a:bodyPr>
            <a:normAutofit/>
          </a:bodyPr>
          <a:lstStyle/>
          <a:p>
            <a:r>
              <a:rPr lang="en-US" sz="4800" dirty="0">
                <a:solidFill>
                  <a:schemeClr val="tx1"/>
                </a:solidFill>
                <a:latin typeface="Avenir Black" charset="0"/>
                <a:ea typeface="Avenir Black" charset="0"/>
                <a:cs typeface="Avenir Black" charset="0"/>
              </a:rPr>
              <a:t>GROWING IN WHAT MATTERS MOST</a:t>
            </a:r>
          </a:p>
        </p:txBody>
      </p:sp>
    </p:spTree>
    <p:extLst>
      <p:ext uri="{BB962C8B-B14F-4D97-AF65-F5344CB8AC3E}">
        <p14:creationId xmlns:p14="http://schemas.microsoft.com/office/powerpoint/2010/main" val="14360916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DAFA62-FD4B-428B-A8AF-5070865E9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Luke 2:52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A6DF10-2124-465D-A990-8BDA423E85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“And Jesus </a:t>
            </a:r>
            <a:r>
              <a:rPr lang="en-US" b="1" u="sng" dirty="0"/>
              <a:t>grew</a:t>
            </a:r>
            <a:r>
              <a:rPr lang="en-US" b="1" dirty="0"/>
              <a:t> </a:t>
            </a:r>
            <a:r>
              <a:rPr lang="en-US" dirty="0"/>
              <a:t>in wisdom and stature, and in favor with God and man.”</a:t>
            </a:r>
          </a:p>
        </p:txBody>
      </p:sp>
    </p:spTree>
    <p:extLst>
      <p:ext uri="{BB962C8B-B14F-4D97-AF65-F5344CB8AC3E}">
        <p14:creationId xmlns:p14="http://schemas.microsoft.com/office/powerpoint/2010/main" val="6490489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80928-CDB5-465A-95D7-DFA76EF68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0231" y="2755399"/>
            <a:ext cx="10439400" cy="1325563"/>
          </a:xfrm>
        </p:spPr>
        <p:txBody>
          <a:bodyPr>
            <a:noAutofit/>
          </a:bodyPr>
          <a:lstStyle/>
          <a:p>
            <a:pPr algn="ctr"/>
            <a:r>
              <a:rPr lang="en-US" sz="6600" dirty="0">
                <a:solidFill>
                  <a:schemeClr val="tx1"/>
                </a:solidFill>
                <a:latin typeface="Avenir Black" charset="0"/>
                <a:ea typeface="Avenir Black" charset="0"/>
                <a:cs typeface="Avenir Black" charset="0"/>
              </a:rPr>
              <a:t>God wants you to GROW</a:t>
            </a:r>
          </a:p>
        </p:txBody>
      </p:sp>
    </p:spTree>
    <p:extLst>
      <p:ext uri="{BB962C8B-B14F-4D97-AF65-F5344CB8AC3E}">
        <p14:creationId xmlns:p14="http://schemas.microsoft.com/office/powerpoint/2010/main" val="3010442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80928-CDB5-465A-95D7-DFA76EF68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0231" y="2755399"/>
            <a:ext cx="10439400" cy="1325563"/>
          </a:xfrm>
        </p:spPr>
        <p:txBody>
          <a:bodyPr>
            <a:noAutofit/>
          </a:bodyPr>
          <a:lstStyle/>
          <a:p>
            <a:pPr algn="ctr"/>
            <a:r>
              <a:rPr lang="en-US" sz="7200" dirty="0">
                <a:solidFill>
                  <a:schemeClr val="tx1"/>
                </a:solidFill>
                <a:latin typeface="Avenir Black" charset="0"/>
                <a:ea typeface="Avenir Black" charset="0"/>
                <a:cs typeface="Avenir Black" charset="0"/>
              </a:rPr>
              <a:t>God wants you to GROW RIGHT</a:t>
            </a:r>
          </a:p>
        </p:txBody>
      </p:sp>
    </p:spTree>
    <p:extLst>
      <p:ext uri="{BB962C8B-B14F-4D97-AF65-F5344CB8AC3E}">
        <p14:creationId xmlns:p14="http://schemas.microsoft.com/office/powerpoint/2010/main" val="1784306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80928-CDB5-465A-95D7-DFA76EF68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978" y="2915820"/>
            <a:ext cx="10439400" cy="1325563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7200" spc="300" dirty="0">
                <a:solidFill>
                  <a:schemeClr val="tx1"/>
                </a:solidFill>
                <a:latin typeface="Avenir Black" charset="0"/>
                <a:ea typeface="Avenir Black" charset="0"/>
                <a:cs typeface="Avenir Black" charset="0"/>
              </a:rPr>
              <a:t>1. HOW AM I GOING TO GROW MY MIND?</a:t>
            </a:r>
            <a:br>
              <a:rPr lang="en-US" sz="7200" spc="300" dirty="0">
                <a:solidFill>
                  <a:schemeClr val="tx1"/>
                </a:solidFill>
                <a:latin typeface="Avenir Black" charset="0"/>
                <a:ea typeface="Avenir Black" charset="0"/>
                <a:cs typeface="Avenir Black" charset="0"/>
              </a:rPr>
            </a:br>
            <a:r>
              <a:rPr lang="en-US" sz="7200" spc="300" dirty="0">
                <a:solidFill>
                  <a:schemeClr val="tx1"/>
                </a:solidFill>
                <a:latin typeface="Avenir Black" charset="0"/>
                <a:ea typeface="Avenir Black" charset="0"/>
                <a:cs typeface="Avenir Black" charset="0"/>
              </a:rPr>
              <a:t>(WISDOM)</a:t>
            </a:r>
          </a:p>
        </p:txBody>
      </p:sp>
    </p:spTree>
    <p:extLst>
      <p:ext uri="{BB962C8B-B14F-4D97-AF65-F5344CB8AC3E}">
        <p14:creationId xmlns:p14="http://schemas.microsoft.com/office/powerpoint/2010/main" val="9973011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80928-CDB5-465A-95D7-DFA76EF68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978" y="2915820"/>
            <a:ext cx="10860506" cy="1325563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6600" spc="300" dirty="0">
                <a:solidFill>
                  <a:schemeClr val="tx1"/>
                </a:solidFill>
                <a:latin typeface="Avenir Black" charset="0"/>
                <a:ea typeface="Avenir Black" charset="0"/>
                <a:cs typeface="Avenir Black" charset="0"/>
              </a:rPr>
              <a:t>2. HOW AM I GOING TO GROW PHYSICALLY?</a:t>
            </a:r>
            <a:br>
              <a:rPr lang="en-US" sz="6600" spc="300" dirty="0">
                <a:solidFill>
                  <a:schemeClr val="tx1"/>
                </a:solidFill>
                <a:latin typeface="Avenir Black" charset="0"/>
                <a:ea typeface="Avenir Black" charset="0"/>
                <a:cs typeface="Avenir Black" charset="0"/>
              </a:rPr>
            </a:br>
            <a:r>
              <a:rPr lang="en-US" sz="6600" spc="300" dirty="0">
                <a:solidFill>
                  <a:schemeClr val="tx1"/>
                </a:solidFill>
                <a:latin typeface="Avenir Black" charset="0"/>
                <a:ea typeface="Avenir Black" charset="0"/>
                <a:cs typeface="Avenir Black" charset="0"/>
              </a:rPr>
              <a:t>(STATURE)</a:t>
            </a:r>
          </a:p>
        </p:txBody>
      </p:sp>
    </p:spTree>
    <p:extLst>
      <p:ext uri="{BB962C8B-B14F-4D97-AF65-F5344CB8AC3E}">
        <p14:creationId xmlns:p14="http://schemas.microsoft.com/office/powerpoint/2010/main" val="5307648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80928-CDB5-465A-95D7-DFA76EF68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978" y="2915820"/>
            <a:ext cx="10860506" cy="1325563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5400" spc="300" dirty="0">
                <a:solidFill>
                  <a:schemeClr val="tx1"/>
                </a:solidFill>
                <a:latin typeface="Avenir Black" charset="0"/>
                <a:ea typeface="Avenir Black" charset="0"/>
                <a:cs typeface="Avenir Black" charset="0"/>
              </a:rPr>
              <a:t>3. HOW AM I GOING TO GROW IN MY RELATIONSHIP WITH GOD?</a:t>
            </a:r>
            <a:br>
              <a:rPr lang="en-US" sz="5400" spc="300" dirty="0">
                <a:solidFill>
                  <a:schemeClr val="tx1"/>
                </a:solidFill>
                <a:latin typeface="Avenir Black" charset="0"/>
                <a:ea typeface="Avenir Black" charset="0"/>
                <a:cs typeface="Avenir Black" charset="0"/>
              </a:rPr>
            </a:br>
            <a:r>
              <a:rPr lang="en-US" sz="5400" spc="300" dirty="0">
                <a:solidFill>
                  <a:schemeClr val="tx1"/>
                </a:solidFill>
                <a:latin typeface="Avenir Black" charset="0"/>
                <a:ea typeface="Avenir Black" charset="0"/>
                <a:cs typeface="Avenir Black" charset="0"/>
              </a:rPr>
              <a:t>(FAVOR WITH GOD)</a:t>
            </a:r>
          </a:p>
        </p:txBody>
      </p:sp>
    </p:spTree>
    <p:extLst>
      <p:ext uri="{BB962C8B-B14F-4D97-AF65-F5344CB8AC3E}">
        <p14:creationId xmlns:p14="http://schemas.microsoft.com/office/powerpoint/2010/main" val="20660715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80928-CDB5-465A-95D7-DFA76EF68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978" y="2915820"/>
            <a:ext cx="10860506" cy="1325563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5400" spc="300" dirty="0">
                <a:solidFill>
                  <a:schemeClr val="tx1"/>
                </a:solidFill>
                <a:latin typeface="Avenir Black" charset="0"/>
                <a:ea typeface="Avenir Black" charset="0"/>
                <a:cs typeface="Avenir Black" charset="0"/>
              </a:rPr>
              <a:t>4. HOW AM I GOING TO GROW IN MY RELATIONSHIP WITH OTHERS?</a:t>
            </a:r>
            <a:br>
              <a:rPr lang="en-US" sz="5400" spc="300" dirty="0">
                <a:solidFill>
                  <a:schemeClr val="tx1"/>
                </a:solidFill>
                <a:latin typeface="Avenir Black" charset="0"/>
                <a:ea typeface="Avenir Black" charset="0"/>
                <a:cs typeface="Avenir Black" charset="0"/>
              </a:rPr>
            </a:br>
            <a:r>
              <a:rPr lang="en-US" sz="5400" spc="300" dirty="0">
                <a:solidFill>
                  <a:schemeClr val="tx1"/>
                </a:solidFill>
                <a:latin typeface="Avenir Black" charset="0"/>
                <a:ea typeface="Avenir Black" charset="0"/>
                <a:cs typeface="Avenir Black" charset="0"/>
              </a:rPr>
              <a:t>(FAVOR WITH MAN)</a:t>
            </a:r>
          </a:p>
        </p:txBody>
      </p:sp>
    </p:spTree>
    <p:extLst>
      <p:ext uri="{BB962C8B-B14F-4D97-AF65-F5344CB8AC3E}">
        <p14:creationId xmlns:p14="http://schemas.microsoft.com/office/powerpoint/2010/main" val="18006457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80928-CDB5-465A-95D7-DFA76EF68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978" y="2915820"/>
            <a:ext cx="10860506" cy="1325563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6000" spc="300" dirty="0">
                <a:solidFill>
                  <a:schemeClr val="tx1"/>
                </a:solidFill>
                <a:latin typeface="Avenir Black" charset="0"/>
                <a:ea typeface="Avenir Black" charset="0"/>
                <a:cs typeface="Avenir Black" charset="0"/>
              </a:rPr>
              <a:t>5. HOW AM I GOING TO GROW IN MY FINANCES?</a:t>
            </a:r>
          </a:p>
        </p:txBody>
      </p:sp>
    </p:spTree>
    <p:extLst>
      <p:ext uri="{BB962C8B-B14F-4D97-AF65-F5344CB8AC3E}">
        <p14:creationId xmlns:p14="http://schemas.microsoft.com/office/powerpoint/2010/main" val="11139196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DAFA62-FD4B-428B-A8AF-5070865E9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Matthew‬ ‭6:21‬ ‭NIV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A6DF10-2124-465D-A990-8BDA423E85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‬‬ “For where your </a:t>
            </a:r>
            <a:r>
              <a:rPr lang="en-US" b="1" u="sng" dirty="0"/>
              <a:t>treasure</a:t>
            </a:r>
            <a:r>
              <a:rPr lang="en-US" dirty="0"/>
              <a:t> is, there your </a:t>
            </a:r>
            <a:r>
              <a:rPr lang="en-US" b="1" u="sng" dirty="0"/>
              <a:t>heart</a:t>
            </a:r>
            <a:r>
              <a:rPr lang="en-US" dirty="0"/>
              <a:t> will be also.”</a:t>
            </a:r>
          </a:p>
        </p:txBody>
      </p:sp>
    </p:spTree>
    <p:extLst>
      <p:ext uri="{BB962C8B-B14F-4D97-AF65-F5344CB8AC3E}">
        <p14:creationId xmlns:p14="http://schemas.microsoft.com/office/powerpoint/2010/main" val="15209820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80928-CDB5-465A-95D7-DFA76EF68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3709" y="2659146"/>
            <a:ext cx="8804238" cy="1325563"/>
          </a:xfrm>
        </p:spPr>
        <p:txBody>
          <a:bodyPr>
            <a:noAutofit/>
          </a:bodyPr>
          <a:lstStyle/>
          <a:p>
            <a:pPr algn="ctr"/>
            <a:r>
              <a:rPr lang="en-US" sz="7200" dirty="0">
                <a:solidFill>
                  <a:schemeClr val="tx1"/>
                </a:solidFill>
                <a:latin typeface="Avenir Black" charset="0"/>
                <a:ea typeface="Avenir Black" charset="0"/>
                <a:cs typeface="Avenir Black" charset="0"/>
              </a:rPr>
              <a:t>WHO IS THE HARDEST PERSON TO LEAD?</a:t>
            </a:r>
          </a:p>
        </p:txBody>
      </p:sp>
    </p:spTree>
    <p:extLst>
      <p:ext uri="{BB962C8B-B14F-4D97-AF65-F5344CB8AC3E}">
        <p14:creationId xmlns:p14="http://schemas.microsoft.com/office/powerpoint/2010/main" val="33531906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3768" y="5384800"/>
            <a:ext cx="3657600" cy="1473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568" y="0"/>
            <a:ext cx="3657600" cy="1473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" t="2667"/>
          <a:stretch/>
        </p:blipFill>
        <p:spPr>
          <a:xfrm>
            <a:off x="1559788" y="0"/>
            <a:ext cx="91082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131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DAFA62-FD4B-428B-A8AF-5070865E9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 Samuel 30:6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A6DF10-2124-465D-A990-8BDA423E85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And David was greatly distressed; for the people </a:t>
            </a:r>
            <a:r>
              <a:rPr lang="en-US" dirty="0" err="1"/>
              <a:t>spake</a:t>
            </a:r>
            <a:r>
              <a:rPr lang="en-US" dirty="0"/>
              <a:t> of stoning him, because the soul of all the people was grieved, every man for his sons and for his daughters: but </a:t>
            </a:r>
            <a:r>
              <a:rPr lang="en-US" b="1" u="sng" dirty="0"/>
              <a:t>David encouraged himself in the Lord his God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883844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80928-CDB5-465A-95D7-DFA76EF68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9411" y="2659146"/>
            <a:ext cx="9541042" cy="1325563"/>
          </a:xfrm>
        </p:spPr>
        <p:txBody>
          <a:bodyPr>
            <a:noAutofit/>
          </a:bodyPr>
          <a:lstStyle/>
          <a:p>
            <a:pPr algn="ctr"/>
            <a:r>
              <a:rPr lang="en-US" sz="8000" dirty="0">
                <a:solidFill>
                  <a:schemeClr val="tx1"/>
                </a:solidFill>
                <a:latin typeface="Avenir Black" charset="0"/>
                <a:ea typeface="Avenir Black" charset="0"/>
                <a:cs typeface="Avenir Black" charset="0"/>
              </a:rPr>
              <a:t>I need to lead myself before I can lead anyone else.</a:t>
            </a:r>
          </a:p>
        </p:txBody>
      </p:sp>
    </p:spTree>
    <p:extLst>
      <p:ext uri="{BB962C8B-B14F-4D97-AF65-F5344CB8AC3E}">
        <p14:creationId xmlns:p14="http://schemas.microsoft.com/office/powerpoint/2010/main" val="17473561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80928-CDB5-465A-95D7-DFA76EF68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3709" y="2659146"/>
            <a:ext cx="8804238" cy="1325563"/>
          </a:xfrm>
        </p:spPr>
        <p:txBody>
          <a:bodyPr>
            <a:noAutofit/>
          </a:bodyPr>
          <a:lstStyle/>
          <a:p>
            <a:pPr algn="ctr"/>
            <a:r>
              <a:rPr lang="en-US" sz="8000" dirty="0">
                <a:solidFill>
                  <a:schemeClr val="tx1"/>
                </a:solidFill>
                <a:latin typeface="Avenir Black" charset="0"/>
                <a:ea typeface="Avenir Black" charset="0"/>
                <a:cs typeface="Avenir Black" charset="0"/>
              </a:rPr>
              <a:t>Why do people lack a focus on self leadership?</a:t>
            </a:r>
          </a:p>
        </p:txBody>
      </p:sp>
    </p:spTree>
    <p:extLst>
      <p:ext uri="{BB962C8B-B14F-4D97-AF65-F5344CB8AC3E}">
        <p14:creationId xmlns:p14="http://schemas.microsoft.com/office/powerpoint/2010/main" val="976763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80928-CDB5-465A-95D7-DFA76EF68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3709" y="2659146"/>
            <a:ext cx="8804238" cy="1325563"/>
          </a:xfrm>
        </p:spPr>
        <p:txBody>
          <a:bodyPr>
            <a:noAutofit/>
          </a:bodyPr>
          <a:lstStyle/>
          <a:p>
            <a:pPr algn="ctr"/>
            <a:r>
              <a:rPr lang="en-US" sz="8000" dirty="0">
                <a:solidFill>
                  <a:schemeClr val="tx1"/>
                </a:solidFill>
                <a:latin typeface="Avenir Black" charset="0"/>
                <a:ea typeface="Avenir Black" charset="0"/>
                <a:cs typeface="Avenir Black" charset="0"/>
              </a:rPr>
              <a:t>What are you doing to grow YOU?</a:t>
            </a:r>
          </a:p>
        </p:txBody>
      </p:sp>
    </p:spTree>
    <p:extLst>
      <p:ext uri="{BB962C8B-B14F-4D97-AF65-F5344CB8AC3E}">
        <p14:creationId xmlns:p14="http://schemas.microsoft.com/office/powerpoint/2010/main" val="11053318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80928-CDB5-465A-95D7-DFA76EF68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0231" y="2755399"/>
            <a:ext cx="10439400" cy="1325563"/>
          </a:xfrm>
        </p:spPr>
        <p:txBody>
          <a:bodyPr>
            <a:noAutofit/>
          </a:bodyPr>
          <a:lstStyle/>
          <a:p>
            <a:pPr algn="ctr"/>
            <a:r>
              <a:rPr lang="en-US" sz="6600" dirty="0">
                <a:solidFill>
                  <a:schemeClr val="tx1"/>
                </a:solidFill>
                <a:latin typeface="Avenir Black" charset="0"/>
                <a:ea typeface="Avenir Black" charset="0"/>
                <a:cs typeface="Avenir Black" charset="0"/>
              </a:rPr>
              <a:t>How do you know if you are growing in what is most important?</a:t>
            </a:r>
          </a:p>
        </p:txBody>
      </p:sp>
    </p:spTree>
    <p:extLst>
      <p:ext uri="{BB962C8B-B14F-4D97-AF65-F5344CB8AC3E}">
        <p14:creationId xmlns:p14="http://schemas.microsoft.com/office/powerpoint/2010/main" val="15781505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80928-CDB5-465A-95D7-DFA76EF68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0231" y="2755399"/>
            <a:ext cx="10439400" cy="1325563"/>
          </a:xfrm>
        </p:spPr>
        <p:txBody>
          <a:bodyPr>
            <a:noAutofit/>
          </a:bodyPr>
          <a:lstStyle/>
          <a:p>
            <a:pPr algn="ctr"/>
            <a:r>
              <a:rPr lang="en-US" sz="6600" dirty="0">
                <a:solidFill>
                  <a:schemeClr val="tx1"/>
                </a:solidFill>
                <a:latin typeface="Avenir Black" charset="0"/>
                <a:ea typeface="Avenir Black" charset="0"/>
                <a:cs typeface="Avenir Black" charset="0"/>
              </a:rPr>
              <a:t>How did Jesus grow?</a:t>
            </a:r>
          </a:p>
        </p:txBody>
      </p:sp>
    </p:spTree>
    <p:extLst>
      <p:ext uri="{BB962C8B-B14F-4D97-AF65-F5344CB8AC3E}">
        <p14:creationId xmlns:p14="http://schemas.microsoft.com/office/powerpoint/2010/main" val="4050302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222</Words>
  <Application>Microsoft Office PowerPoint</Application>
  <PresentationFormat>Widescreen</PresentationFormat>
  <Paragraphs>20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Avenir Black</vt:lpstr>
      <vt:lpstr>Calibri</vt:lpstr>
      <vt:lpstr>Calibri Light</vt:lpstr>
      <vt:lpstr>Office Theme</vt:lpstr>
      <vt:lpstr>GROWING IN WHAT MATTERS MOST</vt:lpstr>
      <vt:lpstr>WHO IS THE HARDEST PERSON TO LEAD?</vt:lpstr>
      <vt:lpstr>PowerPoint Presentation</vt:lpstr>
      <vt:lpstr>1 Samuel 30:6</vt:lpstr>
      <vt:lpstr>I need to lead myself before I can lead anyone else.</vt:lpstr>
      <vt:lpstr>Why do people lack a focus on self leadership?</vt:lpstr>
      <vt:lpstr>What are you doing to grow YOU?</vt:lpstr>
      <vt:lpstr>How do you know if you are growing in what is most important?</vt:lpstr>
      <vt:lpstr>How did Jesus grow?</vt:lpstr>
      <vt:lpstr>Luke 2:52</vt:lpstr>
      <vt:lpstr>God wants you to GROW</vt:lpstr>
      <vt:lpstr>God wants you to GROW RIGHT</vt:lpstr>
      <vt:lpstr>1. HOW AM I GOING TO GROW MY MIND? (WISDOM)</vt:lpstr>
      <vt:lpstr>2. HOW AM I GOING TO GROW PHYSICALLY? (STATURE)</vt:lpstr>
      <vt:lpstr>3. HOW AM I GOING TO GROW IN MY RELATIONSHIP WITH GOD? (FAVOR WITH GOD)</vt:lpstr>
      <vt:lpstr>4. HOW AM I GOING TO GROW IN MY RELATIONSHIP WITH OTHERS? (FAVOR WITH MAN)</vt:lpstr>
      <vt:lpstr>5. HOW AM I GOING TO GROW IN MY FINANCES?</vt:lpstr>
      <vt:lpstr>Matthew‬ ‭6:21‬ ‭NIV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Diane Merritts Gatto</dc:creator>
  <cp:lastModifiedBy>Gina Brockmeyer</cp:lastModifiedBy>
  <cp:revision>8</cp:revision>
  <dcterms:created xsi:type="dcterms:W3CDTF">2019-03-19T16:10:14Z</dcterms:created>
  <dcterms:modified xsi:type="dcterms:W3CDTF">2019-06-11T14:28:08Z</dcterms:modified>
</cp:coreProperties>
</file>